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notesMasterIdLst>
    <p:notesMasterId r:id="rId3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its base, it needs to be able to calculate climate indicators, obviously, and what comes out should be easily used by users or other tools. Often climate data is averaged across models, so ensemble statistics tools are important, as well as ways of correcting bias from models and ensuring what we get out is physically possible.
Operationally, it needs to handle Terabytes of data from different sources at times. It should be intuitive, and be relatively mistake-proof, and most importantly, we should be able to extend and build upon it, so that people can customize it to their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you're probably wondering where Python is coming in, and it's on the next slide.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try our hand at building this all in Python for a number of reasons...
Our goal ultimately was to ensure that we are ensuring that the research comes first and I think we've done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is what we came up with: The library is build with a few key modules, each handling things like indicators, statistics, bias correction and some other utilities. It manages to strike a nice balance between usability and extensibility, and most importantly, it's fast.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made possible by Dask. For projects based on xarray, it's customary to put an 'x' in the name, hence 'xclim'.
Xclim was built to be an operational library and as such, we built our algorithms based on more conventional libraries such as scipy for statistics, scikit-learn for bias-adjustment. Numba provides Just-in-time compilation and pandas provides the base API for array and time operations.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to offer two ways of calculating Indicators. The `indicators` module is what we suggest for users and it handles...
Then there's the `indices` module which is the core algorithm, which you can use a basis to build your own indicators or you can use it directly if you trust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get data from many sources and the units can sometimes be wildly different, like Celsius and Fahrenheit for temperature, or sometimes precipitation is total vs a rate. Also, many equations can be metric or imperial, so getting units right was key.
Here we have an example for calculating monthly growing degree days, with different units for the source data and thresholds.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Running this we can see that regardless of the units used, they're always going to be cosnsistent, which is great for mixing and matching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Quebec is a French-speaking region of Canada, `xclim` also has the capability to dynamically translate metadata depending on the locale. We actually built a pretty comprehensive engine for doing this. It can support any language, really, so Lithuania would be possible if you're interested in implementing it.
Here we have a calculation for days with temperature below 0 Celsius. I've also added a check for missing data, so any years that are missing more than 5% of values are dropped to strengthen the statistics.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metadata of the object, we can see in the history that the information about how we calld this operation shows the missing data threshold, the call signature and operation, the version etc.
Below that we also have the dynamically generated metadata for the Indicator, complete with the customized thresholds, for both French and English.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we can calculate with xclim.
On the left is the average annual temperature for Quebec for 30-year periods calculated from 14 different climate model projections.  
While the right shows us the change in average temperature based on years 1990-2020 across those 14 models until the end of the century.
I just want to reassure you that for dramatic purposes, the values here are for the extreme climate change scenario. Also there's still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this tool has also involved a lot of upstream contributions as well, addressing bugs or adding features to better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why climate researchers are becoming software developers;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determine what we want or even use climate data, so we need intermediaries to help. This field is what we call Climate Services.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Climate Services has been a developing field for a few decades now, more so lately with Climate Change. The idea behind a climate service provider is to act as the bridge between researchers in climate and general audiences. You can imagine being a city planner or someone in an industry that can be impacted by climate conditions; if you don't have a background in climate science, where do you even begin? For this we provide information and training to help **make sense of big climate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exactly do we provide? Depending on the context, it could be raw historical data to establish trends, or it could be future projections of climate indicators. My background is more agricultural, so we can imagine wanting to know things that would impact our growing season or placing stressing on the crops.
Presenting this information is again dependent on the user; some people like maps, some people want time series, more advanced users might want raw data.
In many general cases, they don't know what they want or need, so we help them figure that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this field is growing so much and clearly is technically-focused, we should be building tools to better aid us no? So what does it need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33</Slides>
  <Notes>33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33</vt:i4>
      </vt:variant>
    </vt:vector>
  </HeadingPairs>
  <TitlesOfParts>
    <vt:vector size="3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2024-04-02T13:54:38Z</dcterms:created>
  <dcterms:modified xsi:type="dcterms:W3CDTF">2024-04-02T13:54:38Z</dcterms:modified>
</cp:coreProperties>
</file>